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59" r:id="rId4"/>
    <p:sldId id="260" r:id="rId5"/>
    <p:sldId id="257" r:id="rId6"/>
    <p:sldId id="263" r:id="rId7"/>
    <p:sldId id="262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70"/>
    <p:restoredTop sz="94589"/>
  </p:normalViewPr>
  <p:slideViewPr>
    <p:cSldViewPr snapToGrid="0" snapToObjects="1">
      <p:cViewPr>
        <p:scale>
          <a:sx n="150" d="100"/>
          <a:sy n="150" d="100"/>
        </p:scale>
        <p:origin x="392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567B6-1ED6-E34E-B849-4ADACBCF0534}" type="datetimeFigureOut">
              <a:rPr lang="en-US" smtClean="0"/>
              <a:t>8/21/17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74ED-F59D-334A-9E4E-BFD6A757E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30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567B6-1ED6-E34E-B849-4ADACBCF0534}" type="datetimeFigureOut">
              <a:rPr lang="en-US" smtClean="0"/>
              <a:t>8/21/17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74ED-F59D-334A-9E4E-BFD6A757E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06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567B6-1ED6-E34E-B849-4ADACBCF0534}" type="datetimeFigureOut">
              <a:rPr lang="en-US" smtClean="0"/>
              <a:t>8/21/17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74ED-F59D-334A-9E4E-BFD6A757E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69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567B6-1ED6-E34E-B849-4ADACBCF0534}" type="datetimeFigureOut">
              <a:rPr lang="en-US" smtClean="0"/>
              <a:t>8/21/17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74ED-F59D-334A-9E4E-BFD6A757E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51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567B6-1ED6-E34E-B849-4ADACBCF0534}" type="datetimeFigureOut">
              <a:rPr lang="en-US" smtClean="0"/>
              <a:t>8/21/17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74ED-F59D-334A-9E4E-BFD6A757E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598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567B6-1ED6-E34E-B849-4ADACBCF0534}" type="datetimeFigureOut">
              <a:rPr lang="en-US" smtClean="0"/>
              <a:t>8/21/17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74ED-F59D-334A-9E4E-BFD6A757E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9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567B6-1ED6-E34E-B849-4ADACBCF0534}" type="datetimeFigureOut">
              <a:rPr lang="en-US" smtClean="0"/>
              <a:t>8/21/17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74ED-F59D-334A-9E4E-BFD6A757E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67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567B6-1ED6-E34E-B849-4ADACBCF0534}" type="datetimeFigureOut">
              <a:rPr lang="en-US" smtClean="0"/>
              <a:t>8/21/17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74ED-F59D-334A-9E4E-BFD6A757E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8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567B6-1ED6-E34E-B849-4ADACBCF0534}" type="datetimeFigureOut">
              <a:rPr lang="en-US" smtClean="0"/>
              <a:t>8/21/17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74ED-F59D-334A-9E4E-BFD6A757E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46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567B6-1ED6-E34E-B849-4ADACBCF0534}" type="datetimeFigureOut">
              <a:rPr lang="en-US" smtClean="0"/>
              <a:t>8/21/17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74ED-F59D-334A-9E4E-BFD6A757E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1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567B6-1ED6-E34E-B849-4ADACBCF0534}" type="datetimeFigureOut">
              <a:rPr lang="en-US" smtClean="0"/>
              <a:t>8/21/17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74ED-F59D-334A-9E4E-BFD6A757E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190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567B6-1ED6-E34E-B849-4ADACBCF0534}" type="datetimeFigureOut">
              <a:rPr lang="en-US" smtClean="0"/>
              <a:t>8/21/17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274ED-F59D-334A-9E4E-BFD6A757E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885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03333" y="0"/>
            <a:ext cx="10274464" cy="6445874"/>
            <a:chOff x="603333" y="0"/>
            <a:chExt cx="10274464" cy="6445874"/>
          </a:xfrm>
        </p:grpSpPr>
        <p:sp>
          <p:nvSpPr>
            <p:cNvPr id="8" name="Rectangle 7"/>
            <p:cNvSpPr/>
            <p:nvPr/>
          </p:nvSpPr>
          <p:spPr>
            <a:xfrm>
              <a:off x="795647" y="486888"/>
              <a:ext cx="10082150" cy="53201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333" y="0"/>
              <a:ext cx="10274464" cy="6445874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9654639" y="5106390"/>
              <a:ext cx="558140" cy="12112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363683" y="128649"/>
              <a:ext cx="558140" cy="12112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1199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" t="2451" r="1354" b="2098"/>
          <a:stretch/>
        </p:blipFill>
        <p:spPr>
          <a:xfrm>
            <a:off x="728133" y="457201"/>
            <a:ext cx="9787468" cy="614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95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565070" y="712519"/>
            <a:ext cx="7006442" cy="5320146"/>
            <a:chOff x="2565070" y="712519"/>
            <a:chExt cx="7006442" cy="5320146"/>
          </a:xfrm>
        </p:grpSpPr>
        <p:sp>
          <p:nvSpPr>
            <p:cNvPr id="3" name="Rectangle 2"/>
            <p:cNvSpPr/>
            <p:nvPr/>
          </p:nvSpPr>
          <p:spPr>
            <a:xfrm>
              <a:off x="2565070" y="712519"/>
              <a:ext cx="7006442" cy="53201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7500" y="1003300"/>
              <a:ext cx="6464300" cy="4838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4455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5" r="18669"/>
          <a:stretch/>
        </p:blipFill>
        <p:spPr>
          <a:xfrm>
            <a:off x="2078182" y="228600"/>
            <a:ext cx="7837714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39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79600" y="474133"/>
            <a:ext cx="5791200" cy="3793067"/>
            <a:chOff x="1879600" y="474133"/>
            <a:chExt cx="5791200" cy="3793067"/>
          </a:xfrm>
        </p:grpSpPr>
        <p:sp>
          <p:nvSpPr>
            <p:cNvPr id="12" name="Rectangle 11"/>
            <p:cNvSpPr/>
            <p:nvPr/>
          </p:nvSpPr>
          <p:spPr>
            <a:xfrm>
              <a:off x="1879600" y="474133"/>
              <a:ext cx="5791200" cy="37930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2743200" y="1068779"/>
              <a:ext cx="4130405" cy="2588821"/>
            </a:xfrm>
            <a:prstGeom prst="rect">
              <a:avLst/>
            </a:prstGeom>
            <a:ln w="1270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506133" y="2143056"/>
              <a:ext cx="491067" cy="440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628071" y="2143056"/>
              <a:ext cx="491067" cy="440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4419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 rot="21318607">
            <a:off x="1879600" y="474133"/>
            <a:ext cx="5791200" cy="3793067"/>
            <a:chOff x="1879600" y="474133"/>
            <a:chExt cx="5791200" cy="3793067"/>
          </a:xfrm>
        </p:grpSpPr>
        <p:sp>
          <p:nvSpPr>
            <p:cNvPr id="12" name="Rectangle 11"/>
            <p:cNvSpPr/>
            <p:nvPr/>
          </p:nvSpPr>
          <p:spPr>
            <a:xfrm>
              <a:off x="1879600" y="474133"/>
              <a:ext cx="5791200" cy="37930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2743200" y="1068779"/>
              <a:ext cx="4130405" cy="2588821"/>
            </a:xfrm>
            <a:prstGeom prst="rect">
              <a:avLst/>
            </a:prstGeom>
            <a:ln w="1270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506133" y="2143056"/>
              <a:ext cx="491067" cy="440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628071" y="2143056"/>
              <a:ext cx="491067" cy="440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07080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79600" y="474133"/>
            <a:ext cx="5791200" cy="3793067"/>
            <a:chOff x="1879600" y="474133"/>
            <a:chExt cx="5791200" cy="3793067"/>
          </a:xfrm>
        </p:grpSpPr>
        <p:sp>
          <p:nvSpPr>
            <p:cNvPr id="12" name="Rectangle 11"/>
            <p:cNvSpPr/>
            <p:nvPr/>
          </p:nvSpPr>
          <p:spPr>
            <a:xfrm>
              <a:off x="1879600" y="474133"/>
              <a:ext cx="5791200" cy="37930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2743200" y="1068779"/>
              <a:ext cx="4130405" cy="2588821"/>
            </a:xfrm>
            <a:prstGeom prst="rect">
              <a:avLst/>
            </a:prstGeom>
            <a:ln w="6350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216938" y="2143056"/>
              <a:ext cx="1288261" cy="440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299201" y="2143056"/>
              <a:ext cx="1100666" cy="440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4406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879600" y="474133"/>
            <a:ext cx="5791200" cy="3793067"/>
            <a:chOff x="1879600" y="474133"/>
            <a:chExt cx="5791200" cy="3793067"/>
          </a:xfrm>
        </p:grpSpPr>
        <p:sp>
          <p:nvSpPr>
            <p:cNvPr id="7" name="Rectangle 6"/>
            <p:cNvSpPr/>
            <p:nvPr/>
          </p:nvSpPr>
          <p:spPr>
            <a:xfrm>
              <a:off x="1879600" y="474133"/>
              <a:ext cx="5791200" cy="37930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ectangle 1"/>
            <p:cNvSpPr/>
            <p:nvPr/>
          </p:nvSpPr>
          <p:spPr>
            <a:xfrm>
              <a:off x="2743200" y="1068779"/>
              <a:ext cx="4130405" cy="2588821"/>
            </a:xfrm>
            <a:prstGeom prst="rect">
              <a:avLst/>
            </a:prstGeom>
            <a:ln w="1270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/>
          </p:nvSpPr>
          <p:spPr>
            <a:xfrm>
              <a:off x="2506133" y="2143056"/>
              <a:ext cx="491067" cy="440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628071" y="2143056"/>
              <a:ext cx="491067" cy="440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4198802" y="1347189"/>
              <a:ext cx="1219200" cy="159173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7120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Derbinsky, Nate</dc:creator>
  <cp:lastModifiedBy>Derbinsky, Nate</cp:lastModifiedBy>
  <cp:revision>8</cp:revision>
  <dcterms:created xsi:type="dcterms:W3CDTF">2017-08-18T16:14:11Z</dcterms:created>
  <dcterms:modified xsi:type="dcterms:W3CDTF">2017-08-21T21:03:31Z</dcterms:modified>
</cp:coreProperties>
</file>